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media/image12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9.jpeg" ContentType="image/jpeg"/>
  <Override PartName="/ppt/media/image6.png" ContentType="image/png"/>
  <Override PartName="/ppt/media/image2.png" ContentType="image/png"/>
  <Override PartName="/ppt/media/image7.jpeg" ContentType="image/jpeg"/>
  <Override PartName="/ppt/media/image10.jpeg" ContentType="image/jpe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DD88D4D-6F9F-4EBD-8861-7D7502E958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Present: Radical, Past: Rather stable and similar between years, now intuitions does not work well.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Because of radical weather (rapid changing environment), experience often do not apply, making situations even harder.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To solve these problems, we need a systematic and scientific way of crop management.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7514C78-63B6-4553-A2AD-A161843C2703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AD2F194-A614-4DA4-A4FC-74636D9D68B5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E634CCF-6416-42B2-A8B9-200EDFB11E2F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D02A7BC-1715-44D8-ADC9-858325A40EFB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9D37501-7E8D-4805-BE0F-3083CE0E6C0B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opendata.cwb.gov.tw/api/v1/rest/datastore/%7Bdataid%7D?locationName=%7BlocationName%7D" TargetMode="External"/><Relationship Id="rId2" Type="http://schemas.openxmlformats.org/officeDocument/2006/relationships/hyperlink" Target="https://data.gov.tw/dataset/9245" TargetMode="External"/><Relationship Id="rId3" Type="http://schemas.openxmlformats.org/officeDocument/2006/relationships/hyperlink" Target="https://data.gov.tw/dataset/7556" TargetMode="External"/><Relationship Id="rId4" Type="http://schemas.openxmlformats.org/officeDocument/2006/relationships/hyperlink" Target="https://data.gov.tw/dataset/24883" TargetMode="External"/><Relationship Id="rId5" Type="http://schemas.openxmlformats.org/officeDocument/2006/relationships/hyperlink" Target="https://api.openhackfarm.tw/testing/crops/suggestions" TargetMode="External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OpenHackFarm/GarIt-LineBot" TargetMode="External"/><Relationship Id="rId2" Type="http://schemas.openxmlformats.org/officeDocument/2006/relationships/hyperlink" Target="https://github.com/OpenHackFarm/ohf-api-proxy" TargetMode="External"/><Relationship Id="rId3" Type="http://schemas.openxmlformats.org/officeDocument/2006/relationships/hyperlink" Target="https://github.com/OpenHackFarm/WeatherProxy" TargetMode="External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2769480" y="744480"/>
            <a:ext cx="502344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latin typeface="Arial"/>
                <a:ea typeface="Arial"/>
              </a:rPr>
              <a:t>Garit 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Integrated Crop Management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2572200" y="4197240"/>
            <a:ext cx="399960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小喵小肥的農村日常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Tom and Jerry’s Country Diary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4" name="Google Shape;57;p13" descr=""/>
          <p:cNvPicPr/>
          <p:nvPr/>
        </p:nvPicPr>
        <p:blipFill>
          <a:blip r:embed="rId1"/>
          <a:stretch/>
        </p:blipFill>
        <p:spPr>
          <a:xfrm>
            <a:off x="2025360" y="744480"/>
            <a:ext cx="1879920" cy="19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Open Data &amp;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中央氣象局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自動氣象站-氣象觀測資料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中央氣象局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2"/>
              </a:rPr>
              <a:t>天氣特報-各別天氣警特報之內容及所影響之區域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行政院農業委員會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3"/>
              </a:rPr>
              <a:t>產銷履歷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行政院農業委員會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4"/>
              </a:rPr>
              <a:t>重要農業害蟲診斷圖鑑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Open Hack Farm 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5"/>
              </a:rPr>
              <a:t>Crops Suggestion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Source Code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GarIt ! LineBot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https://github.com/OpenHackFarm/GarIt-LineBot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OHF API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2"/>
              </a:rPr>
              <a:t>https://github.com/OpenHackFarm/ohf-api-proxy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WeatherProxy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3"/>
              </a:rPr>
              <a:t>https://github.com/OpenHackFarm/WeatherProxy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82;p29" descr=""/>
          <p:cNvPicPr/>
          <p:nvPr/>
        </p:nvPicPr>
        <p:blipFill>
          <a:blip r:embed="rId1"/>
          <a:stretch/>
        </p:blipFill>
        <p:spPr>
          <a:xfrm>
            <a:off x="1499040" y="129960"/>
            <a:ext cx="6510960" cy="48830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Who want the fresh foods 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Team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oogle Shape;63;p14" descr=""/>
          <p:cNvPicPr/>
          <p:nvPr/>
        </p:nvPicPr>
        <p:blipFill>
          <a:blip r:embed="rId1"/>
          <a:stretch/>
        </p:blipFill>
        <p:spPr>
          <a:xfrm>
            <a:off x="5682600" y="1748160"/>
            <a:ext cx="1631520" cy="163152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64;p14" descr=""/>
          <p:cNvPicPr/>
          <p:nvPr/>
        </p:nvPicPr>
        <p:blipFill>
          <a:blip r:embed="rId2"/>
          <a:stretch/>
        </p:blipFill>
        <p:spPr>
          <a:xfrm>
            <a:off x="2038680" y="1683360"/>
            <a:ext cx="1761480" cy="176148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65;p14" descr=""/>
          <p:cNvPicPr/>
          <p:nvPr/>
        </p:nvPicPr>
        <p:blipFill>
          <a:blip r:embed="rId3"/>
          <a:stretch/>
        </p:blipFill>
        <p:spPr>
          <a:xfrm>
            <a:off x="76320" y="1683360"/>
            <a:ext cx="1876320" cy="176148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2286720" y="3706560"/>
            <a:ext cx="1264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★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Farmer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60360" y="3659760"/>
            <a:ext cx="11552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Manager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822120" y="3630600"/>
            <a:ext cx="1876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Bioinformatician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5866200" y="3630600"/>
            <a:ext cx="1264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Developer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7735320" y="3660480"/>
            <a:ext cx="1155240" cy="5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Designer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Google Shape;71;p14" descr=""/>
          <p:cNvPicPr/>
          <p:nvPr/>
        </p:nvPicPr>
        <p:blipFill>
          <a:blip r:embed="rId4"/>
          <a:stretch/>
        </p:blipFill>
        <p:spPr>
          <a:xfrm>
            <a:off x="3944160" y="1748160"/>
            <a:ext cx="1631520" cy="163152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72;p14" descr=""/>
          <p:cNvPicPr/>
          <p:nvPr/>
        </p:nvPicPr>
        <p:blipFill>
          <a:blip r:embed="rId5"/>
          <a:stretch/>
        </p:blipFill>
        <p:spPr>
          <a:xfrm>
            <a:off x="7421040" y="1807200"/>
            <a:ext cx="1631520" cy="16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Agricultural Problems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We Are Facing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Radical Weather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2015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84;p16" descr=""/>
          <p:cNvPicPr/>
          <p:nvPr/>
        </p:nvPicPr>
        <p:blipFill>
          <a:blip r:embed="rId1"/>
          <a:srcRect l="5555" t="0" r="5555" b="0"/>
          <a:stretch/>
        </p:blipFill>
        <p:spPr>
          <a:xfrm>
            <a:off x="235440" y="1865880"/>
            <a:ext cx="4233240" cy="238104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85;p16" descr=""/>
          <p:cNvPicPr/>
          <p:nvPr/>
        </p:nvPicPr>
        <p:blipFill>
          <a:blip r:embed="rId2"/>
          <a:stretch/>
        </p:blipFill>
        <p:spPr>
          <a:xfrm>
            <a:off x="4654440" y="1833480"/>
            <a:ext cx="4361400" cy="2445840"/>
          </a:xfrm>
          <a:prstGeom prst="rect">
            <a:avLst/>
          </a:prstGeom>
          <a:ln>
            <a:noFill/>
          </a:ln>
        </p:spPr>
      </p:pic>
      <p:sp>
        <p:nvSpPr>
          <p:cNvPr id="221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2018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Human Resource Issues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Knowledge transfer inefficiency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Tacit knowledge (Learning ONLY by doing)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Experience do not apply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Manpower shortage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Declined agricultural population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GarIt !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How We Do It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458000" y="122364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Traceability Report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426960" y="21823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Weather Information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880560" y="318996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Crop Database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1396080" y="4197600"/>
            <a:ext cx="1824480" cy="797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Pest and Disease Database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4055760" y="1815840"/>
            <a:ext cx="1597680" cy="106128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GarIt 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3282840" y="1783440"/>
            <a:ext cx="55188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 flipH="1" rot="10800000">
            <a:off x="3824640" y="2546280"/>
            <a:ext cx="1170720" cy="1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 flipH="1" rot="10800000">
            <a:off x="3835080" y="3298680"/>
            <a:ext cx="9792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 flipH="1" rot="10800000">
            <a:off x="3906360" y="4020480"/>
            <a:ext cx="669960" cy="11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4177440" y="3942360"/>
            <a:ext cx="1521000" cy="752040"/>
          </a:xfrm>
          <a:prstGeom prst="flowChartInternalStorag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Cultivation Record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CustomShape 12"/>
          <p:cNvSpPr/>
          <p:nvPr/>
        </p:nvSpPr>
        <p:spPr>
          <a:xfrm flipH="1" rot="10800000">
            <a:off x="4957560" y="3659760"/>
            <a:ext cx="40680" cy="55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 flipH="1" rot="10800000">
            <a:off x="6736320" y="1976400"/>
            <a:ext cx="861120" cy="43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6942240" y="10177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Growing Tips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6835320" y="2104560"/>
            <a:ext cx="192276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Automation (Irrigation)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16"/>
          <p:cNvSpPr/>
          <p:nvPr/>
        </p:nvSpPr>
        <p:spPr>
          <a:xfrm>
            <a:off x="5884920" y="2357280"/>
            <a:ext cx="960120" cy="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5875920" y="2804040"/>
            <a:ext cx="979200" cy="5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6884640" y="311544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Weather Alarm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3" name="CustomShape 19"/>
          <p:cNvSpPr/>
          <p:nvPr/>
        </p:nvSpPr>
        <p:spPr>
          <a:xfrm>
            <a:off x="6580800" y="41263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Pest and Disease Alert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20"/>
          <p:cNvSpPr/>
          <p:nvPr/>
        </p:nvSpPr>
        <p:spPr>
          <a:xfrm>
            <a:off x="5806080" y="3100680"/>
            <a:ext cx="772560" cy="120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Demo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Smart machinery connection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Google Shape;163;p26" descr=""/>
          <p:cNvPicPr/>
          <p:nvPr/>
        </p:nvPicPr>
        <p:blipFill>
          <a:blip r:embed="rId1"/>
          <a:stretch/>
        </p:blipFill>
        <p:spPr>
          <a:xfrm>
            <a:off x="5189400" y="1209600"/>
            <a:ext cx="2971800" cy="222876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164;p26" descr=""/>
          <p:cNvPicPr/>
          <p:nvPr/>
        </p:nvPicPr>
        <p:blipFill>
          <a:blip r:embed="rId2"/>
          <a:stretch/>
        </p:blipFill>
        <p:spPr>
          <a:xfrm>
            <a:off x="925200" y="1182240"/>
            <a:ext cx="3045240" cy="228384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165;p26" descr=""/>
          <p:cNvPicPr/>
          <p:nvPr/>
        </p:nvPicPr>
        <p:blipFill>
          <a:blip r:embed="rId3"/>
          <a:srcRect l="6134" t="48322" r="48633" b="22032"/>
          <a:stretch/>
        </p:blipFill>
        <p:spPr>
          <a:xfrm>
            <a:off x="2197080" y="3097440"/>
            <a:ext cx="5180040" cy="190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LibreOffice/5.4.1.2.0$Linux_X86_64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2018-08-25T09:21:09Z</dcterms:modified>
  <cp:revision>1</cp:revision>
  <dc:subject/>
  <dc:title/>
</cp:coreProperties>
</file>